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94" autoAdjust="0"/>
    <p:restoredTop sz="94624" autoAdjust="0"/>
  </p:normalViewPr>
  <p:slideViewPr>
    <p:cSldViewPr>
      <p:cViewPr>
        <p:scale>
          <a:sx n="77" d="100"/>
          <a:sy n="77" d="100"/>
        </p:scale>
        <p:origin x="-594"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9F99CB4-D009-4EFD-A6C4-409DCC3B533F}" type="datetimeFigureOut">
              <a:rPr lang="en-US" smtClean="0"/>
              <a:t>2/21/2012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48DAB93-5A77-4897-94D5-F6765E2CA2C9}"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F99CB4-D009-4EFD-A6C4-409DCC3B533F}" type="datetimeFigureOut">
              <a:rPr lang="en-US" smtClean="0"/>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F99CB4-D009-4EFD-A6C4-409DCC3B533F}" type="datetimeFigureOut">
              <a:rPr lang="en-US" smtClean="0"/>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F99CB4-D009-4EFD-A6C4-409DCC3B533F}" type="datetimeFigureOut">
              <a:rPr lang="en-US" smtClean="0"/>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9F99CB4-D009-4EFD-A6C4-409DCC3B533F}" type="datetimeFigureOut">
              <a:rPr lang="en-US" smtClean="0"/>
              <a:t>2/21/2012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48DAB93-5A77-4897-94D5-F6765E2CA2C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F99CB4-D009-4EFD-A6C4-409DCC3B533F}" type="datetimeFigureOut">
              <a:rPr lang="en-US" smtClean="0"/>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9F99CB4-D009-4EFD-A6C4-409DCC3B533F}" type="datetimeFigureOut">
              <a:rPr lang="en-US" smtClean="0"/>
              <a:t>2/21/2012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9F99CB4-D009-4EFD-A6C4-409DCC3B533F}" type="datetimeFigureOut">
              <a:rPr lang="en-US" smtClean="0"/>
              <a:t>2/21/2012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F99CB4-D009-4EFD-A6C4-409DCC3B533F}" type="datetimeFigureOut">
              <a:rPr lang="en-US" smtClean="0"/>
              <a:t>2/21/2012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9F99CB4-D009-4EFD-A6C4-409DCC3B533F}" type="datetimeFigureOut">
              <a:rPr lang="en-US" smtClean="0"/>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9F99CB4-D009-4EFD-A6C4-409DCC3B533F}" type="datetimeFigureOut">
              <a:rPr lang="en-US" smtClean="0"/>
              <a:t>2/21/2012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DAB93-5A77-4897-94D5-F6765E2CA2C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9F99CB4-D009-4EFD-A6C4-409DCC3B533F}" type="datetimeFigureOut">
              <a:rPr lang="en-US" smtClean="0"/>
              <a:t>2/21/2012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48DAB93-5A77-4897-94D5-F6765E2CA2C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2133600"/>
            <a:ext cx="5029200" cy="1146175"/>
          </a:xfrm>
        </p:spPr>
        <p:txBody>
          <a:bodyPr>
            <a:normAutofit fontScale="90000"/>
          </a:bodyPr>
          <a:lstStyle/>
          <a:p>
            <a:r>
              <a:rPr lang="en-US" dirty="0">
                <a:solidFill>
                  <a:srgbClr val="FF0000"/>
                </a:solidFill>
              </a:rPr>
              <a:t>The</a:t>
            </a:r>
            <a:r>
              <a:rPr lang="en-US" i="1" dirty="0" smtClean="0">
                <a:solidFill>
                  <a:srgbClr val="FF0000"/>
                </a:solidFill>
              </a:rPr>
              <a:t>  Nile rive in Egypt</a:t>
            </a:r>
            <a:endParaRPr lang="en-US" i="1" dirty="0">
              <a:solidFill>
                <a:srgbClr val="FF0000"/>
              </a:solidFill>
            </a:endParaRPr>
          </a:p>
        </p:txBody>
      </p:sp>
      <p:sp>
        <p:nvSpPr>
          <p:cNvPr id="3" name="Subtitle 2"/>
          <p:cNvSpPr>
            <a:spLocks noGrp="1"/>
          </p:cNvSpPr>
          <p:nvPr>
            <p:ph type="subTitle" idx="1"/>
          </p:nvPr>
        </p:nvSpPr>
        <p:spPr>
          <a:xfrm>
            <a:off x="2257424" y="3886200"/>
            <a:ext cx="4143375" cy="762000"/>
          </a:xfrm>
        </p:spPr>
        <p:txBody>
          <a:bodyPr/>
          <a:lstStyle/>
          <a:p>
            <a:r>
              <a:rPr lang="en-US" dirty="0" smtClean="0">
                <a:solidFill>
                  <a:srgbClr val="FFFF00"/>
                </a:solidFill>
              </a:rPr>
              <a:t>By : Ashley </a:t>
            </a:r>
            <a:r>
              <a:rPr lang="en-US" dirty="0">
                <a:solidFill>
                  <a:srgbClr val="FFFF00"/>
                </a:solidFill>
              </a:rPr>
              <a:t>B</a:t>
            </a:r>
            <a:r>
              <a:rPr lang="en-US" dirty="0" smtClean="0">
                <a:solidFill>
                  <a:srgbClr val="FFFF00"/>
                </a:solidFill>
              </a:rPr>
              <a:t>elanger </a:t>
            </a:r>
            <a:endParaRPr lang="en-US" dirty="0">
              <a:solidFill>
                <a:srgbClr val="FF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8257" y="4517397"/>
            <a:ext cx="2828925" cy="2247900"/>
          </a:xfrm>
          <a:prstGeom prst="rect">
            <a:avLst/>
          </a:prstGeom>
        </p:spPr>
      </p:pic>
      <p:pic>
        <p:nvPicPr>
          <p:cNvPr id="1026" name="Picture 2" descr="C:\Users\BELANGERA\AppData\Local\Microsoft\Windows\Temporary Internet Files\Content.IE5\9E3D42DG\MC90013358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04800"/>
            <a:ext cx="1710715" cy="250252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ELANGERA\AppData\Local\Microsoft\Windows\Temporary Internet Files\Content.IE5\B349LP3Z\MP90039008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800" y="533400"/>
            <a:ext cx="2286000" cy="16306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ELANGERA\AppData\Local\Microsoft\Windows\Temporary Internet Files\Content.IE5\3QABQX66\MP900216135[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4593" y="2983235"/>
            <a:ext cx="2538413" cy="30683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BELANGERA\AppData\Local\Microsoft\Windows\Temporary Internet Files\Content.IE5\B349LP3Z\MP900400795[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8000" y="223549"/>
            <a:ext cx="2895600" cy="1332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795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solidFill>
                  <a:srgbClr val="FFFF00"/>
                </a:solidFill>
              </a:rPr>
              <a:t>~R~ and ~A~</a:t>
            </a:r>
            <a:endParaRPr lang="en-US" dirty="0">
              <a:solidFill>
                <a:srgbClr val="FFFF00"/>
              </a:solidFill>
            </a:endParaRPr>
          </a:p>
        </p:txBody>
      </p:sp>
      <p:sp>
        <p:nvSpPr>
          <p:cNvPr id="3" name="Content Placeholder 2"/>
          <p:cNvSpPr>
            <a:spLocks noGrp="1"/>
          </p:cNvSpPr>
          <p:nvPr>
            <p:ph idx="1"/>
          </p:nvPr>
        </p:nvSpPr>
        <p:spPr/>
        <p:txBody>
          <a:bodyPr/>
          <a:lstStyle/>
          <a:p>
            <a:pPr>
              <a:buFont typeface="Wingdings" pitchFamily="2" charset="2"/>
              <a:buChar char="v"/>
            </a:pPr>
            <a:r>
              <a:rPr lang="en-US" dirty="0">
                <a:solidFill>
                  <a:schemeClr val="accent6"/>
                </a:solidFill>
              </a:rPr>
              <a:t> </a:t>
            </a:r>
            <a:r>
              <a:rPr lang="en-US" dirty="0" smtClean="0">
                <a:solidFill>
                  <a:schemeClr val="accent6"/>
                </a:solidFill>
              </a:rPr>
              <a:t>The geography of Egypt affect farming and trade I think this </a:t>
            </a:r>
            <a:r>
              <a:rPr lang="en-US" dirty="0">
                <a:solidFill>
                  <a:schemeClr val="accent6"/>
                </a:solidFill>
              </a:rPr>
              <a:t>region  They  traded  gold , copper , ivory lumber , incense , gems , lumber.</a:t>
            </a:r>
          </a:p>
          <a:p>
            <a:pPr>
              <a:buFont typeface="Wingdings" pitchFamily="2" charset="2"/>
              <a:buChar char="v"/>
            </a:pPr>
            <a:endParaRPr lang="en-US" dirty="0">
              <a:solidFill>
                <a:schemeClr val="accent6"/>
              </a:solidFill>
            </a:endParaRPr>
          </a:p>
        </p:txBody>
      </p:sp>
      <p:pic>
        <p:nvPicPr>
          <p:cNvPr id="1026" name="Picture 2" descr="C:\Users\BELANGERA\AppData\Local\Microsoft\Windows\Temporary Internet Files\Content.IE5\3QABQX66\MP90040324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171188"/>
            <a:ext cx="2081784" cy="15605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ELANGERA\AppData\Local\Microsoft\Windows\Temporary Internet Files\Content.IE5\9E3D42DG\MP90040673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4884" y="3886200"/>
            <a:ext cx="2820516" cy="29718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BELANGERA\AppData\Local\Microsoft\Windows\Temporary Internet Files\Content.IE5\9E3D42DG\MP90040322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6892" y="89535"/>
            <a:ext cx="1723236" cy="1534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98264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a:t>
            </a:r>
            <a:endParaRPr lang="en-US" dirty="0">
              <a:solidFill>
                <a:srgbClr val="FF0000"/>
              </a:solidFill>
            </a:endParaRPr>
          </a:p>
        </p:txBody>
      </p:sp>
      <p:sp>
        <p:nvSpPr>
          <p:cNvPr id="3" name="Content Placeholder 2"/>
          <p:cNvSpPr>
            <a:spLocks noGrp="1"/>
          </p:cNvSpPr>
          <p:nvPr>
            <p:ph idx="1"/>
          </p:nvPr>
        </p:nvSpPr>
        <p:spPr>
          <a:xfrm>
            <a:off x="304800" y="1544572"/>
            <a:ext cx="8229600" cy="4709160"/>
          </a:xfrm>
        </p:spPr>
        <p:txBody>
          <a:bodyPr/>
          <a:lstStyle/>
          <a:p>
            <a:r>
              <a:rPr lang="en-US" dirty="0" smtClean="0">
                <a:solidFill>
                  <a:srgbClr val="FF0000"/>
                </a:solidFill>
              </a:rPr>
              <a:t>They farmed  fruits and vegetables</a:t>
            </a:r>
            <a:r>
              <a:rPr lang="en-US" dirty="0" smtClean="0">
                <a:solidFill>
                  <a:srgbClr val="FF0000"/>
                </a:solidFill>
              </a:rPr>
              <a:t>, such as figs, grapes, onions, and beans . </a:t>
            </a:r>
          </a:p>
        </p:txBody>
      </p:sp>
      <p:pic>
        <p:nvPicPr>
          <p:cNvPr id="2050" name="Picture 2" descr="C:\Users\BELANGERA\AppData\Local\Microsoft\Windows\Temporary Internet Files\Content.IE5\CK2NM719\MP90040109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3124200"/>
            <a:ext cx="2504661" cy="313159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BELANGERA\AppData\Local\Microsoft\Windows\Temporary Internet Files\Content.IE5\DPL1M3J2\MP90040082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 y="3962400"/>
            <a:ext cx="3901440" cy="2599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204967"/>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solidFill>
                  <a:schemeClr val="accent3"/>
                </a:solidFill>
              </a:rPr>
              <a:t>~S~</a:t>
            </a:r>
            <a:endParaRPr lang="en-US" dirty="0">
              <a:solidFill>
                <a:schemeClr val="accent3"/>
              </a:solidFill>
            </a:endParaRPr>
          </a:p>
        </p:txBody>
      </p:sp>
      <p:sp>
        <p:nvSpPr>
          <p:cNvPr id="3" name="Content Placeholder 2"/>
          <p:cNvSpPr>
            <a:spLocks noGrp="1"/>
          </p:cNvSpPr>
          <p:nvPr>
            <p:ph idx="1"/>
          </p:nvPr>
        </p:nvSpPr>
        <p:spPr/>
        <p:txBody>
          <a:bodyPr/>
          <a:lstStyle/>
          <a:p>
            <a:r>
              <a:rPr lang="en-US" dirty="0" smtClean="0">
                <a:solidFill>
                  <a:schemeClr val="accent3"/>
                </a:solidFill>
              </a:rPr>
              <a:t>They traded </a:t>
            </a:r>
            <a:r>
              <a:rPr lang="en-US" dirty="0">
                <a:solidFill>
                  <a:schemeClr val="accent3"/>
                </a:solidFill>
              </a:rPr>
              <a:t>gold copper , ivory </a:t>
            </a:r>
            <a:r>
              <a:rPr lang="en-US" dirty="0" smtClean="0">
                <a:solidFill>
                  <a:schemeClr val="accent3"/>
                </a:solidFill>
              </a:rPr>
              <a:t>lumber,  </a:t>
            </a:r>
            <a:r>
              <a:rPr lang="en-US" dirty="0">
                <a:solidFill>
                  <a:schemeClr val="accent3"/>
                </a:solidFill>
              </a:rPr>
              <a:t>incense , gems , lumber</a:t>
            </a:r>
            <a:r>
              <a:rPr lang="en-US" dirty="0" smtClean="0">
                <a:solidFill>
                  <a:schemeClr val="accent3"/>
                </a:solidFill>
              </a:rPr>
              <a:t>.</a:t>
            </a:r>
            <a:endParaRPr lang="en-US" dirty="0">
              <a:solidFill>
                <a:schemeClr val="accent3"/>
              </a:solidFill>
            </a:endParaRPr>
          </a:p>
        </p:txBody>
      </p:sp>
      <p:pic>
        <p:nvPicPr>
          <p:cNvPr id="3074" name="Picture 2" descr="C:\Users\BELANGERA\AppData\Local\Microsoft\Windows\Temporary Internet Files\Content.IE5\3HUG39W7\MP90039940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3817" y="3738372"/>
            <a:ext cx="2606040" cy="174802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BELANGERA\AppData\Local\Microsoft\Windows\Temporary Internet Files\Content.IE5\DPL1M3J2\MP90021613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705" y="2667000"/>
            <a:ext cx="2438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BELANGERA\AppData\Local\Microsoft\Windows\Temporary Internet Files\Content.IE5\3QABQX66\MP90040357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998" y="2596042"/>
            <a:ext cx="2551086" cy="117593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BELANGERA\AppData\Local\Microsoft\Windows\Temporary Internet Files\Content.IE5\3HUG39W7\MP900400769[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65133" y="2596042"/>
            <a:ext cx="3560015" cy="2845231"/>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BELANGERA\AppData\Local\Microsoft\Windows\Temporary Internet Files\Content.IE5\CK2NM719\MP900400768[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03170" y="919642"/>
            <a:ext cx="850392"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548919"/>
      </p:ext>
    </p:extLst>
  </p:cSld>
  <p:clrMapOvr>
    <a:masterClrMapping/>
  </p:clrMapOvr>
  <p:transition spd="slow">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229600" cy="1143000"/>
          </a:xfrm>
        </p:spPr>
        <p:txBody>
          <a:bodyPr/>
          <a:lstStyle/>
          <a:p>
            <a:r>
              <a:rPr lang="en-US" b="0" dirty="0" smtClean="0">
                <a:solidFill>
                  <a:srgbClr val="FFFF00"/>
                </a:solidFill>
                <a:effectLst/>
              </a:rPr>
              <a:t>~I~</a:t>
            </a:r>
            <a:endParaRPr lang="en-US" b="0" dirty="0">
              <a:solidFill>
                <a:srgbClr val="FFFF00"/>
              </a:solidFill>
              <a:effectLst/>
            </a:endParaRPr>
          </a:p>
        </p:txBody>
      </p:sp>
      <p:sp>
        <p:nvSpPr>
          <p:cNvPr id="3" name="Content Placeholder 2"/>
          <p:cNvSpPr>
            <a:spLocks noGrp="1"/>
          </p:cNvSpPr>
          <p:nvPr>
            <p:ph idx="1"/>
          </p:nvPr>
        </p:nvSpPr>
        <p:spPr>
          <a:xfrm>
            <a:off x="381000" y="1752600"/>
            <a:ext cx="8229600" cy="4525963"/>
          </a:xfrm>
        </p:spPr>
        <p:txBody>
          <a:bodyPr/>
          <a:lstStyle/>
          <a:p>
            <a:r>
              <a:rPr lang="en-US" dirty="0" smtClean="0">
                <a:solidFill>
                  <a:srgbClr val="FF0000"/>
                </a:solidFill>
              </a:rPr>
              <a:t>The earliest known settlement in Nubia date from the early 3000s B.C. over the next 1,300years,several different cultures established settlements in the region. Eventually, the culture centered on the site of </a:t>
            </a:r>
            <a:r>
              <a:rPr lang="en-US" dirty="0" err="1" smtClean="0">
                <a:solidFill>
                  <a:srgbClr val="FF0000"/>
                </a:solidFill>
              </a:rPr>
              <a:t>Kerma</a:t>
            </a:r>
            <a:r>
              <a:rPr lang="en-US" dirty="0" smtClean="0">
                <a:solidFill>
                  <a:srgbClr val="FF0000"/>
                </a:solidFill>
              </a:rPr>
              <a:t> became the most powerful . It founded the kingdom of Kush about 2000 B.C.   </a:t>
            </a:r>
            <a:endParaRPr lang="en-US" dirty="0">
              <a:solidFill>
                <a:srgbClr val="FF0000"/>
              </a:solidFill>
            </a:endParaRPr>
          </a:p>
        </p:txBody>
      </p:sp>
      <p:pic>
        <p:nvPicPr>
          <p:cNvPr id="4098" name="Picture 2" descr="C:\Users\BELANGERA\AppData\Local\Microsoft\Windows\Temporary Internet Files\Content.IE5\VF16SY37\MP90040076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5297424"/>
            <a:ext cx="2081784" cy="156057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BELANGERA\AppData\Local\Microsoft\Windows\Temporary Internet Files\Content.IE5\9E3D42DG\MP90004975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5229225"/>
            <a:ext cx="246888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6115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128</TotalTime>
  <Words>134</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The  Nile rive in Egypt</vt:lpstr>
      <vt:lpstr>~R~ and ~A~</vt:lpstr>
      <vt:lpstr>~S~</vt:lpstr>
      <vt:lpstr>~S~</vt:lpstr>
      <vt:lpstr>~I~</vt:lpstr>
    </vt:vector>
  </TitlesOfParts>
  <Company>Hamilton Township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Nile rive in Egypt</dc:title>
  <dc:creator>BELANGERA</dc:creator>
  <cp:lastModifiedBy>BELANGERA</cp:lastModifiedBy>
  <cp:revision>5</cp:revision>
  <dcterms:created xsi:type="dcterms:W3CDTF">2012-02-10T16:18:25Z</dcterms:created>
  <dcterms:modified xsi:type="dcterms:W3CDTF">2012-02-21T16:34:04Z</dcterms:modified>
</cp:coreProperties>
</file>